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2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680155"/>
            <a:ext cx="7543800" cy="589936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663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5679-F083-477D-8165-D09FA878725B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AE9E3-31B0-4DE3-8000-51C73F024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137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5679-F083-477D-8165-D09FA878725B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AE9E3-31B0-4DE3-8000-51C73F024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062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5679-F083-477D-8165-D09FA878725B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AE9E3-31B0-4DE3-8000-51C73F024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869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5679-F083-477D-8165-D09FA878725B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AE9E3-31B0-4DE3-8000-51C73F024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01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5679-F083-477D-8165-D09FA878725B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AE9E3-31B0-4DE3-8000-51C73F024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863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5679-F083-477D-8165-D09FA878725B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AE9E3-31B0-4DE3-8000-51C73F024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119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5679-F083-477D-8165-D09FA878725B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AE9E3-31B0-4DE3-8000-51C73F024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937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5679-F083-477D-8165-D09FA878725B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AE9E3-31B0-4DE3-8000-51C73F024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643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5679-F083-477D-8165-D09FA878725B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AE9E3-31B0-4DE3-8000-51C73F024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273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5679-F083-477D-8165-D09FA878725B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AE9E3-31B0-4DE3-8000-51C73F024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465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B5679-F083-477D-8165-D09FA878725B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AE9E3-31B0-4DE3-8000-51C73F0242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884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36915" y="4563280"/>
            <a:ext cx="72455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Myriad Pro Cond" panose="020B0506030403020204" pitchFamily="34" charset="0"/>
              </a:rPr>
              <a:t>RANK FIRST NAME LAST NAME</a:t>
            </a:r>
            <a:endParaRPr lang="en-US" sz="4000" dirty="0">
              <a:latin typeface="Myriad Pro Cond" panose="020B0506030403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9547" y="5782491"/>
            <a:ext cx="1516875" cy="1493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55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</TotalTime>
  <Words>5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Myriad Pro Cond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Jackie Dras</dc:creator>
  <cp:lastModifiedBy>Jackie Dras</cp:lastModifiedBy>
  <cp:revision>2</cp:revision>
  <dcterms:created xsi:type="dcterms:W3CDTF">2018-08-20T13:47:42Z</dcterms:created>
  <dcterms:modified xsi:type="dcterms:W3CDTF">2018-08-20T15:22:23Z</dcterms:modified>
</cp:coreProperties>
</file>